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67" r:id="rId3"/>
    <p:sldId id="258" r:id="rId4"/>
    <p:sldId id="259" r:id="rId5"/>
    <p:sldId id="260" r:id="rId6"/>
    <p:sldId id="264" r:id="rId7"/>
    <p:sldId id="270" r:id="rId8"/>
    <p:sldId id="271" r:id="rId9"/>
    <p:sldId id="269" r:id="rId10"/>
    <p:sldId id="265" r:id="rId11"/>
    <p:sldId id="266" r:id="rId12"/>
    <p:sldId id="261"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ya Wolf" initials="SW" lastIdx="1" clrIdx="0">
    <p:extLst>
      <p:ext uri="{19B8F6BF-5375-455C-9EA6-DF929625EA0E}">
        <p15:presenceInfo xmlns:p15="http://schemas.microsoft.com/office/powerpoint/2012/main" userId="74a2fa6a7eaf62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71A17"/>
    <a:srgbClr val="FF7600"/>
    <a:srgbClr val="EFEFEF"/>
    <a:srgbClr val="D0D0D0"/>
    <a:srgbClr val="8DC34E"/>
    <a:srgbClr val="6A6A6A"/>
    <a:srgbClr val="543018"/>
    <a:srgbClr val="FFC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0018" autoAdjust="0"/>
  </p:normalViewPr>
  <p:slideViewPr>
    <p:cSldViewPr snapToGrid="0">
      <p:cViewPr>
        <p:scale>
          <a:sx n="53" d="100"/>
          <a:sy n="53" d="100"/>
        </p:scale>
        <p:origin x="12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7D8C87-AF81-4247-AE52-9748284D05FC}" type="doc">
      <dgm:prSet loTypeId="urn:microsoft.com/office/officeart/2005/8/layout/process1" loCatId="process" qsTypeId="urn:microsoft.com/office/officeart/2005/8/quickstyle/simple1" qsCatId="simple" csTypeId="urn:microsoft.com/office/officeart/2005/8/colors/accent1_2" csCatId="accent1" phldr="1"/>
      <dgm:spPr/>
    </dgm:pt>
    <dgm:pt modelId="{CB1B6CD2-02E7-43E7-A1BD-5069BD0789E9}">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Design Decisions</a:t>
          </a:r>
          <a:endParaRPr lang="en-US" sz="2000" dirty="0"/>
        </a:p>
      </dgm:t>
    </dgm:pt>
    <dgm:pt modelId="{2E518530-9116-4211-9A2B-B0445D30717E}" type="parTrans" cxnId="{AC9148FB-655B-4241-830C-7A1EF7A432EB}">
      <dgm:prSet/>
      <dgm:spPr/>
      <dgm:t>
        <a:bodyPr/>
        <a:lstStyle/>
        <a:p>
          <a:endParaRPr lang="en-US"/>
        </a:p>
      </dgm:t>
    </dgm:pt>
    <dgm:pt modelId="{E31E8386-8D43-4BD2-A862-3E3A318C7F46}" type="sibTrans" cxnId="{AC9148FB-655B-4241-830C-7A1EF7A432EB}">
      <dgm:prSet/>
      <dgm:spPr/>
      <dgm:t>
        <a:bodyPr/>
        <a:lstStyle/>
        <a:p>
          <a:endParaRPr lang="en-US"/>
        </a:p>
      </dgm:t>
    </dgm:pt>
    <dgm:pt modelId="{A490715C-88B1-4963-8C14-3760289B69CD}">
      <dgm:prSet phldrT="[Text]" custT="1"/>
      <dgm:spPr>
        <a:solidFill>
          <a:srgbClr val="FF7600"/>
        </a:solidFill>
        <a:ln w="34925">
          <a:gradFill flip="none" rotWithShape="1">
            <a:gsLst>
              <a:gs pos="51330">
                <a:srgbClr val="C65758"/>
              </a:gs>
              <a:gs pos="38000">
                <a:srgbClr val="CA686A"/>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3400" dirty="0" smtClean="0"/>
            <a:t>Build Mirror</a:t>
          </a:r>
          <a:endParaRPr lang="en-US" sz="3400" dirty="0"/>
        </a:p>
      </dgm:t>
    </dgm:pt>
    <dgm:pt modelId="{2018A397-C2F2-496F-A93F-C576D2DAD8C5}" type="parTrans" cxnId="{F44A98F6-F110-4A8C-8EFC-E56C8BF8588D}">
      <dgm:prSet/>
      <dgm:spPr/>
      <dgm:t>
        <a:bodyPr/>
        <a:lstStyle/>
        <a:p>
          <a:endParaRPr lang="en-US"/>
        </a:p>
      </dgm:t>
    </dgm:pt>
    <dgm:pt modelId="{3FBFBD1A-EC1A-499B-90B1-CB2B9F37D2EA}" type="sibTrans" cxnId="{F44A98F6-F110-4A8C-8EFC-E56C8BF8588D}">
      <dgm:prSet/>
      <dgm:spPr/>
      <dgm:t>
        <a:bodyPr/>
        <a:lstStyle/>
        <a:p>
          <a:endParaRPr lang="en-US"/>
        </a:p>
      </dgm:t>
    </dgm:pt>
    <dgm:pt modelId="{9BFF2DC5-34B9-48F6-967E-7B3AC6179D43}">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Code Phone App</a:t>
          </a:r>
          <a:endParaRPr lang="en-US" sz="2000" dirty="0"/>
        </a:p>
      </dgm:t>
    </dgm:pt>
    <dgm:pt modelId="{2575212D-8090-44D5-8829-ACA7EE9A70DE}" type="parTrans" cxnId="{2AA6C714-0AA4-460B-9B61-4D5A79FD8003}">
      <dgm:prSet/>
      <dgm:spPr/>
      <dgm:t>
        <a:bodyPr/>
        <a:lstStyle/>
        <a:p>
          <a:endParaRPr lang="en-US"/>
        </a:p>
      </dgm:t>
    </dgm:pt>
    <dgm:pt modelId="{D29B225F-8A0F-4C85-AB95-2A9E14FD9C06}" type="sibTrans" cxnId="{2AA6C714-0AA4-460B-9B61-4D5A79FD8003}">
      <dgm:prSet/>
      <dgm:spPr/>
      <dgm:t>
        <a:bodyPr/>
        <a:lstStyle/>
        <a:p>
          <a:endParaRPr lang="en-US"/>
        </a:p>
      </dgm:t>
    </dgm:pt>
    <dgm:pt modelId="{7491ED81-F33F-41D1-8311-3670EDDF1A23}">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Code for Mirror</a:t>
          </a:r>
          <a:endParaRPr lang="en-US" sz="2000" dirty="0"/>
        </a:p>
      </dgm:t>
    </dgm:pt>
    <dgm:pt modelId="{8AEA150C-C84B-4CA6-88E6-4052A311CA39}" type="parTrans" cxnId="{5CBE6629-AE7B-4D81-9BBA-05B181212F33}">
      <dgm:prSet/>
      <dgm:spPr/>
      <dgm:t>
        <a:bodyPr/>
        <a:lstStyle/>
        <a:p>
          <a:endParaRPr lang="en-US"/>
        </a:p>
      </dgm:t>
    </dgm:pt>
    <dgm:pt modelId="{70C85D3F-B364-47C8-959F-E11398E84970}" type="sibTrans" cxnId="{5CBE6629-AE7B-4D81-9BBA-05B181212F33}">
      <dgm:prSet/>
      <dgm:spPr/>
      <dgm:t>
        <a:bodyPr/>
        <a:lstStyle/>
        <a:p>
          <a:endParaRPr lang="en-US"/>
        </a:p>
      </dgm:t>
    </dgm:pt>
    <dgm:pt modelId="{2712AFD9-7309-4C18-9FA2-8CB3756AD651}">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Networking Code</a:t>
          </a:r>
          <a:endParaRPr lang="en-US" sz="2000" dirty="0"/>
        </a:p>
      </dgm:t>
    </dgm:pt>
    <dgm:pt modelId="{2BD8842D-FD79-43A5-9F60-67F285ABEC21}" type="parTrans" cxnId="{31F09D4B-60A4-4830-998B-4F7BE18472B9}">
      <dgm:prSet/>
      <dgm:spPr/>
      <dgm:t>
        <a:bodyPr/>
        <a:lstStyle/>
        <a:p>
          <a:endParaRPr lang="en-US"/>
        </a:p>
      </dgm:t>
    </dgm:pt>
    <dgm:pt modelId="{97F48C12-58B1-4372-9BCD-2D1BA9BD90B0}" type="sibTrans" cxnId="{31F09D4B-60A4-4830-998B-4F7BE18472B9}">
      <dgm:prSet/>
      <dgm:spPr/>
      <dgm:t>
        <a:bodyPr/>
        <a:lstStyle/>
        <a:p>
          <a:endParaRPr lang="en-US"/>
        </a:p>
      </dgm:t>
    </dgm:pt>
    <dgm:pt modelId="{A12059D4-10BF-425F-88AF-397D684928BB}">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Add Widgets</a:t>
          </a:r>
          <a:endParaRPr lang="en-US" sz="2000" dirty="0"/>
        </a:p>
      </dgm:t>
    </dgm:pt>
    <dgm:pt modelId="{0CBCCF9C-AA59-43F7-9601-BED140DF61F9}" type="parTrans" cxnId="{EF87E101-5675-421B-8CD1-D09B5D17B86C}">
      <dgm:prSet/>
      <dgm:spPr/>
      <dgm:t>
        <a:bodyPr/>
        <a:lstStyle/>
        <a:p>
          <a:endParaRPr lang="en-US"/>
        </a:p>
      </dgm:t>
    </dgm:pt>
    <dgm:pt modelId="{066078D5-9297-454E-B7D6-1293BAAD5604}" type="sibTrans" cxnId="{EF87E101-5675-421B-8CD1-D09B5D17B86C}">
      <dgm:prSet/>
      <dgm:spPr/>
      <dgm:t>
        <a:bodyPr/>
        <a:lstStyle/>
        <a:p>
          <a:endParaRPr lang="en-US"/>
        </a:p>
      </dgm:t>
    </dgm:pt>
    <dgm:pt modelId="{40437652-CCFA-400E-8052-1132F589652C}">
      <dgm:prSet phldrT="[Text]"/>
      <dgm:spPr>
        <a:solidFill>
          <a:srgbClr val="FF7600"/>
        </a:solidFill>
        <a:ln w="44450">
          <a:gradFill flip="none" rotWithShape="1">
            <a:gsLst>
              <a:gs pos="51000">
                <a:srgbClr val="C24645"/>
              </a:gs>
              <a:gs pos="38000">
                <a:srgbClr val="C85E5F"/>
              </a:gs>
              <a:gs pos="26000">
                <a:srgbClr val="D38C90"/>
              </a:gs>
              <a:gs pos="0">
                <a:schemeClr val="accent1">
                  <a:lumMod val="5000"/>
                  <a:lumOff val="95000"/>
                </a:schemeClr>
              </a:gs>
              <a:gs pos="100000">
                <a:srgbClr val="B71A17"/>
              </a:gs>
            </a:gsLst>
            <a:path path="circle">
              <a:fillToRect l="100000" t="100000"/>
            </a:path>
            <a:tileRect r="-100000" b="-100000"/>
          </a:gradFill>
        </a:ln>
      </dgm:spPr>
      <dgm:t>
        <a:bodyPr/>
        <a:lstStyle/>
        <a:p>
          <a:r>
            <a:rPr lang="en-US" dirty="0" smtClean="0"/>
            <a:t>Put it all Together</a:t>
          </a:r>
          <a:endParaRPr lang="en-US" dirty="0"/>
        </a:p>
      </dgm:t>
    </dgm:pt>
    <dgm:pt modelId="{997D5D19-2D32-49E6-8B7E-955117D8377C}" type="parTrans" cxnId="{9E0BB681-9742-4729-8CB4-42019F34109A}">
      <dgm:prSet/>
      <dgm:spPr/>
      <dgm:t>
        <a:bodyPr/>
        <a:lstStyle/>
        <a:p>
          <a:endParaRPr lang="en-US"/>
        </a:p>
      </dgm:t>
    </dgm:pt>
    <dgm:pt modelId="{1747F275-126A-4370-A13D-7CA9EB8226B7}" type="sibTrans" cxnId="{9E0BB681-9742-4729-8CB4-42019F34109A}">
      <dgm:prSet/>
      <dgm:spPr/>
      <dgm:t>
        <a:bodyPr/>
        <a:lstStyle/>
        <a:p>
          <a:endParaRPr lang="en-US"/>
        </a:p>
      </dgm:t>
    </dgm:pt>
    <dgm:pt modelId="{FFF28154-83CD-4712-BB41-09D9FE546907}">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400" dirty="0" smtClean="0"/>
            <a:t>Planning</a:t>
          </a:r>
          <a:endParaRPr lang="en-US" sz="2400" dirty="0"/>
        </a:p>
      </dgm:t>
    </dgm:pt>
    <dgm:pt modelId="{126A92B0-4CA6-4BFB-96B7-71E80593A372}" type="parTrans" cxnId="{42FEAAE9-A585-4666-954E-65CFAA57674A}">
      <dgm:prSet/>
      <dgm:spPr/>
      <dgm:t>
        <a:bodyPr/>
        <a:lstStyle/>
        <a:p>
          <a:endParaRPr lang="en-US"/>
        </a:p>
      </dgm:t>
    </dgm:pt>
    <dgm:pt modelId="{A143938E-C176-4F8B-A10B-3FD08ED5FAE0}" type="sibTrans" cxnId="{42FEAAE9-A585-4666-954E-65CFAA57674A}">
      <dgm:prSet/>
      <dgm:spPr/>
      <dgm:t>
        <a:bodyPr/>
        <a:lstStyle/>
        <a:p>
          <a:endParaRPr lang="en-US"/>
        </a:p>
      </dgm:t>
    </dgm:pt>
    <dgm:pt modelId="{CEDACA27-0E1E-4D02-912D-ECAB7811D6F1}">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Gather Materials</a:t>
          </a:r>
          <a:endParaRPr lang="en-US" sz="2000" dirty="0"/>
        </a:p>
      </dgm:t>
    </dgm:pt>
    <dgm:pt modelId="{44A5FDF7-D131-4911-B631-6D0A968CD95A}" type="parTrans" cxnId="{D92EBC67-38C9-4111-BA50-0A8EB0136A55}">
      <dgm:prSet/>
      <dgm:spPr/>
      <dgm:t>
        <a:bodyPr/>
        <a:lstStyle/>
        <a:p>
          <a:endParaRPr lang="en-US"/>
        </a:p>
      </dgm:t>
    </dgm:pt>
    <dgm:pt modelId="{E29085C5-6AC7-40A6-93C3-60EC7ED68242}" type="sibTrans" cxnId="{D92EBC67-38C9-4111-BA50-0A8EB0136A55}">
      <dgm:prSet/>
      <dgm:spPr/>
      <dgm:t>
        <a:bodyPr/>
        <a:lstStyle/>
        <a:p>
          <a:endParaRPr lang="en-US"/>
        </a:p>
      </dgm:t>
    </dgm:pt>
    <dgm:pt modelId="{01FE6FA9-79EF-4355-A857-76423CFB0E1D}">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400" dirty="0" smtClean="0"/>
            <a:t>Coding</a:t>
          </a:r>
          <a:endParaRPr lang="en-US" sz="2400" dirty="0"/>
        </a:p>
      </dgm:t>
    </dgm:pt>
    <dgm:pt modelId="{3CE7F8A1-4C0A-41D2-9EBD-9BBEB6933E80}" type="parTrans" cxnId="{3F14C427-FB2C-402E-9680-DCCFC91F5DE6}">
      <dgm:prSet/>
      <dgm:spPr/>
      <dgm:t>
        <a:bodyPr/>
        <a:lstStyle/>
        <a:p>
          <a:endParaRPr lang="en-US"/>
        </a:p>
      </dgm:t>
    </dgm:pt>
    <dgm:pt modelId="{BEDDF237-20A9-4063-B239-C454A11DB02C}" type="sibTrans" cxnId="{3F14C427-FB2C-402E-9680-DCCFC91F5DE6}">
      <dgm:prSet/>
      <dgm:spPr/>
      <dgm:t>
        <a:bodyPr/>
        <a:lstStyle/>
        <a:p>
          <a:endParaRPr lang="en-US"/>
        </a:p>
      </dgm:t>
    </dgm:pt>
    <dgm:pt modelId="{E3E55BCB-C695-4BC0-8A50-CF5D4B682786}" type="pres">
      <dgm:prSet presAssocID="{0F7D8C87-AF81-4247-AE52-9748284D05FC}" presName="Name0" presStyleCnt="0">
        <dgm:presLayoutVars>
          <dgm:dir/>
          <dgm:resizeHandles val="exact"/>
        </dgm:presLayoutVars>
      </dgm:prSet>
      <dgm:spPr/>
    </dgm:pt>
    <dgm:pt modelId="{C5DFB66B-B19C-4F64-972A-9A992AD27371}" type="pres">
      <dgm:prSet presAssocID="{FFF28154-83CD-4712-BB41-09D9FE546907}" presName="node" presStyleLbl="node1" presStyleIdx="0" presStyleCnt="4">
        <dgm:presLayoutVars>
          <dgm:bulletEnabled val="1"/>
        </dgm:presLayoutVars>
      </dgm:prSet>
      <dgm:spPr/>
      <dgm:t>
        <a:bodyPr/>
        <a:lstStyle/>
        <a:p>
          <a:endParaRPr lang="en-US"/>
        </a:p>
      </dgm:t>
    </dgm:pt>
    <dgm:pt modelId="{F7A0A795-22EC-4BF4-9245-2483A13A0CC7}" type="pres">
      <dgm:prSet presAssocID="{A143938E-C176-4F8B-A10B-3FD08ED5FAE0}" presName="sibTrans" presStyleLbl="sibTrans2D1" presStyleIdx="0" presStyleCnt="3"/>
      <dgm:spPr/>
      <dgm:t>
        <a:bodyPr/>
        <a:lstStyle/>
        <a:p>
          <a:endParaRPr lang="en-US"/>
        </a:p>
      </dgm:t>
    </dgm:pt>
    <dgm:pt modelId="{53520E3F-41ED-4ADD-BC3C-CC15A80AF98D}" type="pres">
      <dgm:prSet presAssocID="{A143938E-C176-4F8B-A10B-3FD08ED5FAE0}" presName="connectorText" presStyleLbl="sibTrans2D1" presStyleIdx="0" presStyleCnt="3"/>
      <dgm:spPr/>
      <dgm:t>
        <a:bodyPr/>
        <a:lstStyle/>
        <a:p>
          <a:endParaRPr lang="en-US"/>
        </a:p>
      </dgm:t>
    </dgm:pt>
    <dgm:pt modelId="{3CAE4038-CF16-423E-9389-1EDB57E0D2DB}" type="pres">
      <dgm:prSet presAssocID="{A490715C-88B1-4963-8C14-3760289B69CD}" presName="node" presStyleLbl="node1" presStyleIdx="1" presStyleCnt="4">
        <dgm:presLayoutVars>
          <dgm:bulletEnabled val="1"/>
        </dgm:presLayoutVars>
      </dgm:prSet>
      <dgm:spPr/>
      <dgm:t>
        <a:bodyPr/>
        <a:lstStyle/>
        <a:p>
          <a:endParaRPr lang="en-US"/>
        </a:p>
      </dgm:t>
    </dgm:pt>
    <dgm:pt modelId="{69C2E15D-9A49-45BF-9824-76B5E3766D66}" type="pres">
      <dgm:prSet presAssocID="{3FBFBD1A-EC1A-499B-90B1-CB2B9F37D2EA}" presName="sibTrans" presStyleLbl="sibTrans2D1" presStyleIdx="1" presStyleCnt="3"/>
      <dgm:spPr/>
      <dgm:t>
        <a:bodyPr/>
        <a:lstStyle/>
        <a:p>
          <a:endParaRPr lang="en-US"/>
        </a:p>
      </dgm:t>
    </dgm:pt>
    <dgm:pt modelId="{A5FE4135-70A6-40A2-ADDB-001714FFA1EE}" type="pres">
      <dgm:prSet presAssocID="{3FBFBD1A-EC1A-499B-90B1-CB2B9F37D2EA}" presName="connectorText" presStyleLbl="sibTrans2D1" presStyleIdx="1" presStyleCnt="3"/>
      <dgm:spPr/>
      <dgm:t>
        <a:bodyPr/>
        <a:lstStyle/>
        <a:p>
          <a:endParaRPr lang="en-US"/>
        </a:p>
      </dgm:t>
    </dgm:pt>
    <dgm:pt modelId="{D639BD0E-9DF9-403C-A6D6-B6698081A4EB}" type="pres">
      <dgm:prSet presAssocID="{01FE6FA9-79EF-4355-A857-76423CFB0E1D}" presName="node" presStyleLbl="node1" presStyleIdx="2" presStyleCnt="4">
        <dgm:presLayoutVars>
          <dgm:bulletEnabled val="1"/>
        </dgm:presLayoutVars>
      </dgm:prSet>
      <dgm:spPr/>
      <dgm:t>
        <a:bodyPr/>
        <a:lstStyle/>
        <a:p>
          <a:endParaRPr lang="en-US"/>
        </a:p>
      </dgm:t>
    </dgm:pt>
    <dgm:pt modelId="{7BBE9A24-8EF0-4BDC-800E-4EFD6F998A7F}" type="pres">
      <dgm:prSet presAssocID="{BEDDF237-20A9-4063-B239-C454A11DB02C}" presName="sibTrans" presStyleLbl="sibTrans2D1" presStyleIdx="2" presStyleCnt="3"/>
      <dgm:spPr/>
      <dgm:t>
        <a:bodyPr/>
        <a:lstStyle/>
        <a:p>
          <a:endParaRPr lang="en-US"/>
        </a:p>
      </dgm:t>
    </dgm:pt>
    <dgm:pt modelId="{BF46E98E-5A9E-46C6-8FDC-BA5659F9CD6E}" type="pres">
      <dgm:prSet presAssocID="{BEDDF237-20A9-4063-B239-C454A11DB02C}" presName="connectorText" presStyleLbl="sibTrans2D1" presStyleIdx="2" presStyleCnt="3"/>
      <dgm:spPr/>
      <dgm:t>
        <a:bodyPr/>
        <a:lstStyle/>
        <a:p>
          <a:endParaRPr lang="en-US"/>
        </a:p>
      </dgm:t>
    </dgm:pt>
    <dgm:pt modelId="{3DE751E8-0157-4810-B702-8673E8253CCC}" type="pres">
      <dgm:prSet presAssocID="{40437652-CCFA-400E-8052-1132F589652C}" presName="node" presStyleLbl="node1" presStyleIdx="3" presStyleCnt="4">
        <dgm:presLayoutVars>
          <dgm:bulletEnabled val="1"/>
        </dgm:presLayoutVars>
      </dgm:prSet>
      <dgm:spPr/>
      <dgm:t>
        <a:bodyPr/>
        <a:lstStyle/>
        <a:p>
          <a:endParaRPr lang="en-US"/>
        </a:p>
      </dgm:t>
    </dgm:pt>
  </dgm:ptLst>
  <dgm:cxnLst>
    <dgm:cxn modelId="{9E0BB681-9742-4729-8CB4-42019F34109A}" srcId="{0F7D8C87-AF81-4247-AE52-9748284D05FC}" destId="{40437652-CCFA-400E-8052-1132F589652C}" srcOrd="3" destOrd="0" parTransId="{997D5D19-2D32-49E6-8B7E-955117D8377C}" sibTransId="{1747F275-126A-4370-A13D-7CA9EB8226B7}"/>
    <dgm:cxn modelId="{340858D8-5C1C-4647-B57D-9A5159C431EE}" type="presOf" srcId="{7491ED81-F33F-41D1-8311-3670EDDF1A23}" destId="{D639BD0E-9DF9-403C-A6D6-B6698081A4EB}" srcOrd="0" destOrd="2" presId="urn:microsoft.com/office/officeart/2005/8/layout/process1"/>
    <dgm:cxn modelId="{5A73E080-58C1-4ED1-92BE-C056ECB58559}" type="presOf" srcId="{BEDDF237-20A9-4063-B239-C454A11DB02C}" destId="{BF46E98E-5A9E-46C6-8FDC-BA5659F9CD6E}" srcOrd="1" destOrd="0" presId="urn:microsoft.com/office/officeart/2005/8/layout/process1"/>
    <dgm:cxn modelId="{153F6606-819A-431C-9F39-A944E0AA909D}" type="presOf" srcId="{3FBFBD1A-EC1A-499B-90B1-CB2B9F37D2EA}" destId="{A5FE4135-70A6-40A2-ADDB-001714FFA1EE}" srcOrd="1" destOrd="0" presId="urn:microsoft.com/office/officeart/2005/8/layout/process1"/>
    <dgm:cxn modelId="{6439D13B-B156-46A9-9436-0A936C6BF5FE}" type="presOf" srcId="{A490715C-88B1-4963-8C14-3760289B69CD}" destId="{3CAE4038-CF16-423E-9389-1EDB57E0D2DB}" srcOrd="0" destOrd="0" presId="urn:microsoft.com/office/officeart/2005/8/layout/process1"/>
    <dgm:cxn modelId="{AC9148FB-655B-4241-830C-7A1EF7A432EB}" srcId="{FFF28154-83CD-4712-BB41-09D9FE546907}" destId="{CB1B6CD2-02E7-43E7-A1BD-5069BD0789E9}" srcOrd="0" destOrd="0" parTransId="{2E518530-9116-4211-9A2B-B0445D30717E}" sibTransId="{E31E8386-8D43-4BD2-A862-3E3A318C7F46}"/>
    <dgm:cxn modelId="{B1419173-A12F-4C31-B52C-6F37B238E104}" type="presOf" srcId="{01FE6FA9-79EF-4355-A857-76423CFB0E1D}" destId="{D639BD0E-9DF9-403C-A6D6-B6698081A4EB}" srcOrd="0" destOrd="0" presId="urn:microsoft.com/office/officeart/2005/8/layout/process1"/>
    <dgm:cxn modelId="{EA9E2C9D-3C95-44B5-9EC8-BA335EAE13A4}" type="presOf" srcId="{2712AFD9-7309-4C18-9FA2-8CB3756AD651}" destId="{D639BD0E-9DF9-403C-A6D6-B6698081A4EB}" srcOrd="0" destOrd="3" presId="urn:microsoft.com/office/officeart/2005/8/layout/process1"/>
    <dgm:cxn modelId="{3D54C29D-4327-427C-AEAD-4AEA80BEED45}" type="presOf" srcId="{FFF28154-83CD-4712-BB41-09D9FE546907}" destId="{C5DFB66B-B19C-4F64-972A-9A992AD27371}" srcOrd="0" destOrd="0" presId="urn:microsoft.com/office/officeart/2005/8/layout/process1"/>
    <dgm:cxn modelId="{5CBE6629-AE7B-4D81-9BBA-05B181212F33}" srcId="{01FE6FA9-79EF-4355-A857-76423CFB0E1D}" destId="{7491ED81-F33F-41D1-8311-3670EDDF1A23}" srcOrd="1" destOrd="0" parTransId="{8AEA150C-C84B-4CA6-88E6-4052A311CA39}" sibTransId="{70C85D3F-B364-47C8-959F-E11398E84970}"/>
    <dgm:cxn modelId="{3F14C427-FB2C-402E-9680-DCCFC91F5DE6}" srcId="{0F7D8C87-AF81-4247-AE52-9748284D05FC}" destId="{01FE6FA9-79EF-4355-A857-76423CFB0E1D}" srcOrd="2" destOrd="0" parTransId="{3CE7F8A1-4C0A-41D2-9EBD-9BBEB6933E80}" sibTransId="{BEDDF237-20A9-4063-B239-C454A11DB02C}"/>
    <dgm:cxn modelId="{6C2A80F2-52FC-4873-BA35-25850ACB7034}" type="presOf" srcId="{BEDDF237-20A9-4063-B239-C454A11DB02C}" destId="{7BBE9A24-8EF0-4BDC-800E-4EFD6F998A7F}" srcOrd="0" destOrd="0" presId="urn:microsoft.com/office/officeart/2005/8/layout/process1"/>
    <dgm:cxn modelId="{D92EBC67-38C9-4111-BA50-0A8EB0136A55}" srcId="{FFF28154-83CD-4712-BB41-09D9FE546907}" destId="{CEDACA27-0E1E-4D02-912D-ECAB7811D6F1}" srcOrd="1" destOrd="0" parTransId="{44A5FDF7-D131-4911-B631-6D0A968CD95A}" sibTransId="{E29085C5-6AC7-40A6-93C3-60EC7ED68242}"/>
    <dgm:cxn modelId="{5F06DCEB-ED14-422C-BBEC-11A94352B086}" type="presOf" srcId="{A143938E-C176-4F8B-A10B-3FD08ED5FAE0}" destId="{F7A0A795-22EC-4BF4-9245-2483A13A0CC7}" srcOrd="0" destOrd="0" presId="urn:microsoft.com/office/officeart/2005/8/layout/process1"/>
    <dgm:cxn modelId="{31F09D4B-60A4-4830-998B-4F7BE18472B9}" srcId="{01FE6FA9-79EF-4355-A857-76423CFB0E1D}" destId="{2712AFD9-7309-4C18-9FA2-8CB3756AD651}" srcOrd="2" destOrd="0" parTransId="{2BD8842D-FD79-43A5-9F60-67F285ABEC21}" sibTransId="{97F48C12-58B1-4372-9BCD-2D1BA9BD90B0}"/>
    <dgm:cxn modelId="{2AA6C714-0AA4-460B-9B61-4D5A79FD8003}" srcId="{01FE6FA9-79EF-4355-A857-76423CFB0E1D}" destId="{9BFF2DC5-34B9-48F6-967E-7B3AC6179D43}" srcOrd="0" destOrd="0" parTransId="{2575212D-8090-44D5-8829-ACA7EE9A70DE}" sibTransId="{D29B225F-8A0F-4C85-AB95-2A9E14FD9C06}"/>
    <dgm:cxn modelId="{09EDEC43-E2B4-4C96-82CB-31EF2DF3DCB0}" type="presOf" srcId="{CB1B6CD2-02E7-43E7-A1BD-5069BD0789E9}" destId="{C5DFB66B-B19C-4F64-972A-9A992AD27371}" srcOrd="0" destOrd="1" presId="urn:microsoft.com/office/officeart/2005/8/layout/process1"/>
    <dgm:cxn modelId="{04EE33BD-F7DD-40FA-AF20-82F21CA56B48}" type="presOf" srcId="{CEDACA27-0E1E-4D02-912D-ECAB7811D6F1}" destId="{C5DFB66B-B19C-4F64-972A-9A992AD27371}" srcOrd="0" destOrd="2" presId="urn:microsoft.com/office/officeart/2005/8/layout/process1"/>
    <dgm:cxn modelId="{9F4C718E-2AF9-4485-B799-16D8FBF98BF7}" type="presOf" srcId="{A12059D4-10BF-425F-88AF-397D684928BB}" destId="{D639BD0E-9DF9-403C-A6D6-B6698081A4EB}" srcOrd="0" destOrd="4" presId="urn:microsoft.com/office/officeart/2005/8/layout/process1"/>
    <dgm:cxn modelId="{F9E3D31E-208A-4C3B-8C9A-9E98E51FCCCA}" type="presOf" srcId="{0F7D8C87-AF81-4247-AE52-9748284D05FC}" destId="{E3E55BCB-C695-4BC0-8A50-CF5D4B682786}" srcOrd="0" destOrd="0" presId="urn:microsoft.com/office/officeart/2005/8/layout/process1"/>
    <dgm:cxn modelId="{EF87E101-5675-421B-8CD1-D09B5D17B86C}" srcId="{01FE6FA9-79EF-4355-A857-76423CFB0E1D}" destId="{A12059D4-10BF-425F-88AF-397D684928BB}" srcOrd="3" destOrd="0" parTransId="{0CBCCF9C-AA59-43F7-9601-BED140DF61F9}" sibTransId="{066078D5-9297-454E-B7D6-1293BAAD5604}"/>
    <dgm:cxn modelId="{6CA4828F-DD86-4B4B-B3E5-C2A554D9E37B}" type="presOf" srcId="{9BFF2DC5-34B9-48F6-967E-7B3AC6179D43}" destId="{D639BD0E-9DF9-403C-A6D6-B6698081A4EB}" srcOrd="0" destOrd="1" presId="urn:microsoft.com/office/officeart/2005/8/layout/process1"/>
    <dgm:cxn modelId="{F44A98F6-F110-4A8C-8EFC-E56C8BF8588D}" srcId="{0F7D8C87-AF81-4247-AE52-9748284D05FC}" destId="{A490715C-88B1-4963-8C14-3760289B69CD}" srcOrd="1" destOrd="0" parTransId="{2018A397-C2F2-496F-A93F-C576D2DAD8C5}" sibTransId="{3FBFBD1A-EC1A-499B-90B1-CB2B9F37D2EA}"/>
    <dgm:cxn modelId="{D56CDBC3-1FC5-463C-8A9F-A98260D1BBD9}" type="presOf" srcId="{3FBFBD1A-EC1A-499B-90B1-CB2B9F37D2EA}" destId="{69C2E15D-9A49-45BF-9824-76B5E3766D66}" srcOrd="0" destOrd="0" presId="urn:microsoft.com/office/officeart/2005/8/layout/process1"/>
    <dgm:cxn modelId="{AE24FB60-E5EB-40BF-944E-22E1C408FE87}" type="presOf" srcId="{40437652-CCFA-400E-8052-1132F589652C}" destId="{3DE751E8-0157-4810-B702-8673E8253CCC}" srcOrd="0" destOrd="0" presId="urn:microsoft.com/office/officeart/2005/8/layout/process1"/>
    <dgm:cxn modelId="{42FEAAE9-A585-4666-954E-65CFAA57674A}" srcId="{0F7D8C87-AF81-4247-AE52-9748284D05FC}" destId="{FFF28154-83CD-4712-BB41-09D9FE546907}" srcOrd="0" destOrd="0" parTransId="{126A92B0-4CA6-4BFB-96B7-71E80593A372}" sibTransId="{A143938E-C176-4F8B-A10B-3FD08ED5FAE0}"/>
    <dgm:cxn modelId="{62131AE3-9E12-41B7-8211-27F51A271EF1}" type="presOf" srcId="{A143938E-C176-4F8B-A10B-3FD08ED5FAE0}" destId="{53520E3F-41ED-4ADD-BC3C-CC15A80AF98D}" srcOrd="1" destOrd="0" presId="urn:microsoft.com/office/officeart/2005/8/layout/process1"/>
    <dgm:cxn modelId="{B5301A93-A486-413F-AC7B-755FDBDC1C6A}" type="presParOf" srcId="{E3E55BCB-C695-4BC0-8A50-CF5D4B682786}" destId="{C5DFB66B-B19C-4F64-972A-9A992AD27371}" srcOrd="0" destOrd="0" presId="urn:microsoft.com/office/officeart/2005/8/layout/process1"/>
    <dgm:cxn modelId="{CBA86B00-391A-4510-9492-8DED05AFFDE1}" type="presParOf" srcId="{E3E55BCB-C695-4BC0-8A50-CF5D4B682786}" destId="{F7A0A795-22EC-4BF4-9245-2483A13A0CC7}" srcOrd="1" destOrd="0" presId="urn:microsoft.com/office/officeart/2005/8/layout/process1"/>
    <dgm:cxn modelId="{B4D7C45C-1803-44C1-80ED-53375EDC79B3}" type="presParOf" srcId="{F7A0A795-22EC-4BF4-9245-2483A13A0CC7}" destId="{53520E3F-41ED-4ADD-BC3C-CC15A80AF98D}" srcOrd="0" destOrd="0" presId="urn:microsoft.com/office/officeart/2005/8/layout/process1"/>
    <dgm:cxn modelId="{DCAAEE5C-8556-430F-8306-2295A85F9126}" type="presParOf" srcId="{E3E55BCB-C695-4BC0-8A50-CF5D4B682786}" destId="{3CAE4038-CF16-423E-9389-1EDB57E0D2DB}" srcOrd="2" destOrd="0" presId="urn:microsoft.com/office/officeart/2005/8/layout/process1"/>
    <dgm:cxn modelId="{780CACC1-1995-4C66-9BF5-3FA7C530E40F}" type="presParOf" srcId="{E3E55BCB-C695-4BC0-8A50-CF5D4B682786}" destId="{69C2E15D-9A49-45BF-9824-76B5E3766D66}" srcOrd="3" destOrd="0" presId="urn:microsoft.com/office/officeart/2005/8/layout/process1"/>
    <dgm:cxn modelId="{EAAA43F4-61BD-486B-8CC7-FFC0FF4753F2}" type="presParOf" srcId="{69C2E15D-9A49-45BF-9824-76B5E3766D66}" destId="{A5FE4135-70A6-40A2-ADDB-001714FFA1EE}" srcOrd="0" destOrd="0" presId="urn:microsoft.com/office/officeart/2005/8/layout/process1"/>
    <dgm:cxn modelId="{24D78E75-99EB-465E-8FEA-9691A8DBB375}" type="presParOf" srcId="{E3E55BCB-C695-4BC0-8A50-CF5D4B682786}" destId="{D639BD0E-9DF9-403C-A6D6-B6698081A4EB}" srcOrd="4" destOrd="0" presId="urn:microsoft.com/office/officeart/2005/8/layout/process1"/>
    <dgm:cxn modelId="{E43AA6CE-233C-4332-A218-014E051915BF}" type="presParOf" srcId="{E3E55BCB-C695-4BC0-8A50-CF5D4B682786}" destId="{7BBE9A24-8EF0-4BDC-800E-4EFD6F998A7F}" srcOrd="5" destOrd="0" presId="urn:microsoft.com/office/officeart/2005/8/layout/process1"/>
    <dgm:cxn modelId="{BBA55E9E-E71A-4A52-8295-8A116CE99977}" type="presParOf" srcId="{7BBE9A24-8EF0-4BDC-800E-4EFD6F998A7F}" destId="{BF46E98E-5A9E-46C6-8FDC-BA5659F9CD6E}" srcOrd="0" destOrd="0" presId="urn:microsoft.com/office/officeart/2005/8/layout/process1"/>
    <dgm:cxn modelId="{8910C207-C115-4485-991F-CB6BAB643821}" type="presParOf" srcId="{E3E55BCB-C695-4BC0-8A50-CF5D4B682786}" destId="{3DE751E8-0157-4810-B702-8673E8253CCC}"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FB66B-B19C-4F64-972A-9A992AD27371}">
      <dsp:nvSpPr>
        <dsp:cNvPr id="0" name=""/>
        <dsp:cNvSpPr/>
      </dsp:nvSpPr>
      <dsp:spPr>
        <a:xfrm>
          <a:off x="5197" y="129821"/>
          <a:ext cx="2272583" cy="2903535"/>
        </a:xfrm>
        <a:prstGeom prst="roundRect">
          <a:avLst>
            <a:gd name="adj" fmla="val 10000"/>
          </a:avLst>
        </a:prstGeom>
        <a:solidFill>
          <a:srgbClr val="FF7600"/>
        </a:solidFill>
        <a:ln w="15875" cap="rnd" cmpd="sng" algn="ctr">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Planning</a:t>
          </a:r>
          <a:endParaRPr lang="en-US" sz="2400" kern="1200" dirty="0"/>
        </a:p>
        <a:p>
          <a:pPr marL="228600" lvl="1" indent="-228600" algn="l" defTabSz="889000">
            <a:lnSpc>
              <a:spcPct val="90000"/>
            </a:lnSpc>
            <a:spcBef>
              <a:spcPct val="0"/>
            </a:spcBef>
            <a:spcAft>
              <a:spcPct val="15000"/>
            </a:spcAft>
            <a:buChar char="••"/>
          </a:pPr>
          <a:r>
            <a:rPr lang="en-US" sz="2000" kern="1200" dirty="0" smtClean="0"/>
            <a:t>Design Decisions</a:t>
          </a:r>
          <a:endParaRPr lang="en-US" sz="2000" kern="1200" dirty="0"/>
        </a:p>
        <a:p>
          <a:pPr marL="228600" lvl="1" indent="-228600" algn="l" defTabSz="889000">
            <a:lnSpc>
              <a:spcPct val="90000"/>
            </a:lnSpc>
            <a:spcBef>
              <a:spcPct val="0"/>
            </a:spcBef>
            <a:spcAft>
              <a:spcPct val="15000"/>
            </a:spcAft>
            <a:buChar char="••"/>
          </a:pPr>
          <a:r>
            <a:rPr lang="en-US" sz="2000" kern="1200" dirty="0" smtClean="0"/>
            <a:t>Gather Materials</a:t>
          </a:r>
          <a:endParaRPr lang="en-US" sz="2000" kern="1200" dirty="0"/>
        </a:p>
      </dsp:txBody>
      <dsp:txXfrm>
        <a:off x="71759" y="196383"/>
        <a:ext cx="2139459" cy="2770411"/>
      </dsp:txXfrm>
    </dsp:sp>
    <dsp:sp modelId="{F7A0A795-22EC-4BF4-9245-2483A13A0CC7}">
      <dsp:nvSpPr>
        <dsp:cNvPr id="0" name=""/>
        <dsp:cNvSpPr/>
      </dsp:nvSpPr>
      <dsp:spPr>
        <a:xfrm>
          <a:off x="2505039" y="1299789"/>
          <a:ext cx="481787" cy="563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505039" y="1412509"/>
        <a:ext cx="337251" cy="338160"/>
      </dsp:txXfrm>
    </dsp:sp>
    <dsp:sp modelId="{3CAE4038-CF16-423E-9389-1EDB57E0D2DB}">
      <dsp:nvSpPr>
        <dsp:cNvPr id="0" name=""/>
        <dsp:cNvSpPr/>
      </dsp:nvSpPr>
      <dsp:spPr>
        <a:xfrm>
          <a:off x="3186814" y="129821"/>
          <a:ext cx="2272583" cy="2903535"/>
        </a:xfrm>
        <a:prstGeom prst="roundRect">
          <a:avLst>
            <a:gd name="adj" fmla="val 10000"/>
          </a:avLst>
        </a:prstGeom>
        <a:solidFill>
          <a:srgbClr val="FF7600"/>
        </a:solidFill>
        <a:ln w="34925" cap="rnd" cmpd="sng" algn="ctr">
          <a:gradFill flip="none" rotWithShape="1">
            <a:gsLst>
              <a:gs pos="51330">
                <a:srgbClr val="C65758"/>
              </a:gs>
              <a:gs pos="38000">
                <a:srgbClr val="CA686A"/>
              </a:gs>
              <a:gs pos="26000">
                <a:srgbClr val="D1868A"/>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Build Mirror</a:t>
          </a:r>
          <a:endParaRPr lang="en-US" sz="3400" kern="1200" dirty="0"/>
        </a:p>
      </dsp:txBody>
      <dsp:txXfrm>
        <a:off x="3253376" y="196383"/>
        <a:ext cx="2139459" cy="2770411"/>
      </dsp:txXfrm>
    </dsp:sp>
    <dsp:sp modelId="{69C2E15D-9A49-45BF-9824-76B5E3766D66}">
      <dsp:nvSpPr>
        <dsp:cNvPr id="0" name=""/>
        <dsp:cNvSpPr/>
      </dsp:nvSpPr>
      <dsp:spPr>
        <a:xfrm>
          <a:off x="5686656" y="1299789"/>
          <a:ext cx="481787" cy="563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5686656" y="1412509"/>
        <a:ext cx="337251" cy="338160"/>
      </dsp:txXfrm>
    </dsp:sp>
    <dsp:sp modelId="{D639BD0E-9DF9-403C-A6D6-B6698081A4EB}">
      <dsp:nvSpPr>
        <dsp:cNvPr id="0" name=""/>
        <dsp:cNvSpPr/>
      </dsp:nvSpPr>
      <dsp:spPr>
        <a:xfrm>
          <a:off x="6368431" y="129821"/>
          <a:ext cx="2272583" cy="2903535"/>
        </a:xfrm>
        <a:prstGeom prst="roundRect">
          <a:avLst>
            <a:gd name="adj" fmla="val 10000"/>
          </a:avLst>
        </a:prstGeom>
        <a:solidFill>
          <a:srgbClr val="FF7600"/>
        </a:solidFill>
        <a:ln w="34925" cap="rnd" cmpd="sng" algn="ctr">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Coding</a:t>
          </a:r>
          <a:endParaRPr lang="en-US" sz="2400" kern="1200" dirty="0"/>
        </a:p>
        <a:p>
          <a:pPr marL="228600" lvl="1" indent="-228600" algn="l" defTabSz="889000">
            <a:lnSpc>
              <a:spcPct val="90000"/>
            </a:lnSpc>
            <a:spcBef>
              <a:spcPct val="0"/>
            </a:spcBef>
            <a:spcAft>
              <a:spcPct val="15000"/>
            </a:spcAft>
            <a:buChar char="••"/>
          </a:pPr>
          <a:r>
            <a:rPr lang="en-US" sz="2000" kern="1200" dirty="0" smtClean="0"/>
            <a:t>Code Phone App</a:t>
          </a:r>
          <a:endParaRPr lang="en-US" sz="2000" kern="1200" dirty="0"/>
        </a:p>
        <a:p>
          <a:pPr marL="228600" lvl="1" indent="-228600" algn="l" defTabSz="889000">
            <a:lnSpc>
              <a:spcPct val="90000"/>
            </a:lnSpc>
            <a:spcBef>
              <a:spcPct val="0"/>
            </a:spcBef>
            <a:spcAft>
              <a:spcPct val="15000"/>
            </a:spcAft>
            <a:buChar char="••"/>
          </a:pPr>
          <a:r>
            <a:rPr lang="en-US" sz="2000" kern="1200" dirty="0" smtClean="0"/>
            <a:t>Code for Mirror</a:t>
          </a:r>
          <a:endParaRPr lang="en-US" sz="2000" kern="1200" dirty="0"/>
        </a:p>
        <a:p>
          <a:pPr marL="228600" lvl="1" indent="-228600" algn="l" defTabSz="889000">
            <a:lnSpc>
              <a:spcPct val="90000"/>
            </a:lnSpc>
            <a:spcBef>
              <a:spcPct val="0"/>
            </a:spcBef>
            <a:spcAft>
              <a:spcPct val="15000"/>
            </a:spcAft>
            <a:buChar char="••"/>
          </a:pPr>
          <a:r>
            <a:rPr lang="en-US" sz="2000" kern="1200" dirty="0" smtClean="0"/>
            <a:t>Networking Code</a:t>
          </a:r>
          <a:endParaRPr lang="en-US" sz="2000" kern="1200" dirty="0"/>
        </a:p>
        <a:p>
          <a:pPr marL="228600" lvl="1" indent="-228600" algn="l" defTabSz="889000">
            <a:lnSpc>
              <a:spcPct val="90000"/>
            </a:lnSpc>
            <a:spcBef>
              <a:spcPct val="0"/>
            </a:spcBef>
            <a:spcAft>
              <a:spcPct val="15000"/>
            </a:spcAft>
            <a:buChar char="••"/>
          </a:pPr>
          <a:r>
            <a:rPr lang="en-US" sz="2000" kern="1200" dirty="0" smtClean="0"/>
            <a:t>Add Widgets</a:t>
          </a:r>
          <a:endParaRPr lang="en-US" sz="2000" kern="1200" dirty="0"/>
        </a:p>
      </dsp:txBody>
      <dsp:txXfrm>
        <a:off x="6434993" y="196383"/>
        <a:ext cx="2139459" cy="2770411"/>
      </dsp:txXfrm>
    </dsp:sp>
    <dsp:sp modelId="{7BBE9A24-8EF0-4BDC-800E-4EFD6F998A7F}">
      <dsp:nvSpPr>
        <dsp:cNvPr id="0" name=""/>
        <dsp:cNvSpPr/>
      </dsp:nvSpPr>
      <dsp:spPr>
        <a:xfrm>
          <a:off x="8868272" y="1299789"/>
          <a:ext cx="481787" cy="563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8868272" y="1412509"/>
        <a:ext cx="337251" cy="338160"/>
      </dsp:txXfrm>
    </dsp:sp>
    <dsp:sp modelId="{3DE751E8-0157-4810-B702-8673E8253CCC}">
      <dsp:nvSpPr>
        <dsp:cNvPr id="0" name=""/>
        <dsp:cNvSpPr/>
      </dsp:nvSpPr>
      <dsp:spPr>
        <a:xfrm>
          <a:off x="9550047" y="129821"/>
          <a:ext cx="2272583" cy="2903535"/>
        </a:xfrm>
        <a:prstGeom prst="roundRect">
          <a:avLst>
            <a:gd name="adj" fmla="val 10000"/>
          </a:avLst>
        </a:prstGeom>
        <a:solidFill>
          <a:srgbClr val="FF7600"/>
        </a:solidFill>
        <a:ln w="44450" cap="rnd" cmpd="sng" algn="ctr">
          <a:gradFill flip="none" rotWithShape="1">
            <a:gsLst>
              <a:gs pos="51000">
                <a:srgbClr val="C24645"/>
              </a:gs>
              <a:gs pos="38000">
                <a:srgbClr val="C85E5F"/>
              </a:gs>
              <a:gs pos="26000">
                <a:srgbClr val="D38C90"/>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Put it all Together</a:t>
          </a:r>
          <a:endParaRPr lang="en-US" sz="3400" kern="1200" dirty="0"/>
        </a:p>
      </dsp:txBody>
      <dsp:txXfrm>
        <a:off x="9616609" y="196383"/>
        <a:ext cx="2139459" cy="277041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305AB-30DA-4BD2-AD1F-D9DF6A798BB3}" type="datetimeFigureOut">
              <a:rPr lang="en-US" smtClean="0"/>
              <a:t>4/9/2017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759526-2A5B-4B63-891C-1A5FE98F6567}" type="slidenum">
              <a:rPr lang="en-US" smtClean="0"/>
              <a:t>‹#›</a:t>
            </a:fld>
            <a:endParaRPr lang="en-US"/>
          </a:p>
        </p:txBody>
      </p:sp>
    </p:spTree>
    <p:extLst>
      <p:ext uri="{BB962C8B-B14F-4D97-AF65-F5344CB8AC3E}">
        <p14:creationId xmlns:p14="http://schemas.microsoft.com/office/powerpoint/2010/main" val="326101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Team</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Introduce selves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a:t>
            </a: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Project </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smart mirror is a mirror that displays information. </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Describe our mirror: A cabinet-style mirror, made from recycled </a:t>
            </a:r>
            <a:r>
              <a:rPr lang="en-US"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barnwood</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and two-way mirrored acrylic on top of a TV screen. The Mirror is run on a raspberry pi, a small computer that uses the TV as a monitor. </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Describe raspberry pi by picture</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a:t>
            </a: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Presentation</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Preview Points</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A4759526-2A5B-4B63-891C-1A5FE98F6567}" type="slidenum">
              <a:rPr lang="en-US" smtClean="0"/>
              <a:t>3</a:t>
            </a:fld>
            <a:endParaRPr lang="en-US"/>
          </a:p>
        </p:txBody>
      </p:sp>
    </p:spTree>
    <p:extLst>
      <p:ext uri="{BB962C8B-B14F-4D97-AF65-F5344CB8AC3E}">
        <p14:creationId xmlns:p14="http://schemas.microsoft.com/office/powerpoint/2010/main" val="375441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Applications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Internet of Things</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Raises a ton of security questions</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Future</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Goals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Voice Control</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Hand Gestures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Children’s Games (tooth brushing or getting ready in the morning)</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Music</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Previewing a hair cut</a:t>
            </a:r>
            <a:endParaRPr lang="en-US" dirty="0" smtClean="0"/>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Demonstrations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p>
        </p:txBody>
      </p:sp>
      <p:sp>
        <p:nvSpPr>
          <p:cNvPr id="4" name="Slide Number Placeholder 3"/>
          <p:cNvSpPr>
            <a:spLocks noGrp="1"/>
          </p:cNvSpPr>
          <p:nvPr>
            <p:ph type="sldNum" sz="quarter" idx="10"/>
          </p:nvPr>
        </p:nvSpPr>
        <p:spPr/>
        <p:txBody>
          <a:bodyPr/>
          <a:lstStyle/>
          <a:p>
            <a:fld id="{A4759526-2A5B-4B63-891C-1A5FE98F6567}" type="slidenum">
              <a:rPr lang="en-US" smtClean="0"/>
              <a:t>12</a:t>
            </a:fld>
            <a:endParaRPr lang="en-US"/>
          </a:p>
        </p:txBody>
      </p:sp>
    </p:spTree>
    <p:extLst>
      <p:ext uri="{BB962C8B-B14F-4D97-AF65-F5344CB8AC3E}">
        <p14:creationId xmlns:p14="http://schemas.microsoft.com/office/powerpoint/2010/main" val="3740721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Why build a smart mirror?</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Want to pick something being done</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in the industry now and do that to our skill level</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Get an honest picture of what a bigger project is like (compared to class assignments)</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Goals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Build a </a:t>
            </a: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cabinet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to hold the mirror</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Build</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software </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from the ground up </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(lots </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of help from professor Ward)</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An intuitive design</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4</a:t>
            </a:fld>
            <a:endParaRPr lang="en-US"/>
          </a:p>
        </p:txBody>
      </p:sp>
    </p:spTree>
    <p:extLst>
      <p:ext uri="{BB962C8B-B14F-4D97-AF65-F5344CB8AC3E}">
        <p14:creationId xmlns:p14="http://schemas.microsoft.com/office/powerpoint/2010/main" val="360789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a:t>
            </a: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does it </a:t>
            </a: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do </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Explain basic layout </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9 Panel Display</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If you tap -&gt; it brings up options to set that panel</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If you long hold -&gt; it brings up the options window to edit the current panel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Intuitive </a:t>
            </a:r>
            <a:r>
              <a:rPr lang="en-US" baseline="0" dirty="0" smtClean="0">
                <a:solidFill>
                  <a:schemeClr val="tx1"/>
                </a:solidFill>
                <a:latin typeface="+mn-lt"/>
                <a:ea typeface="+mn-ea"/>
                <a:cs typeface="+mn-cs"/>
              </a:rPr>
              <a:t>Phone App </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a:t>
            </a: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Work</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p>
        </p:txBody>
      </p:sp>
      <p:sp>
        <p:nvSpPr>
          <p:cNvPr id="4" name="Slide Number Placeholder 3"/>
          <p:cNvSpPr>
            <a:spLocks noGrp="1"/>
          </p:cNvSpPr>
          <p:nvPr>
            <p:ph type="sldNum" sz="quarter" idx="10"/>
          </p:nvPr>
        </p:nvSpPr>
        <p:spPr/>
        <p:txBody>
          <a:bodyPr/>
          <a:lstStyle/>
          <a:p>
            <a:fld id="{A4759526-2A5B-4B63-891C-1A5FE98F6567}" type="slidenum">
              <a:rPr lang="en-US" smtClean="0"/>
              <a:t>5</a:t>
            </a:fld>
            <a:endParaRPr lang="en-US"/>
          </a:p>
        </p:txBody>
      </p:sp>
    </p:spTree>
    <p:extLst>
      <p:ext uri="{BB962C8B-B14F-4D97-AF65-F5344CB8AC3E}">
        <p14:creationId xmlns:p14="http://schemas.microsoft.com/office/powerpoint/2010/main" val="1378117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4759526-2A5B-4B63-891C-1A5FE98F6567}" type="slidenum">
              <a:rPr lang="en-US" smtClean="0"/>
              <a:t>6</a:t>
            </a:fld>
            <a:endParaRPr lang="en-US"/>
          </a:p>
        </p:txBody>
      </p:sp>
    </p:spTree>
    <p:extLst>
      <p:ext uri="{BB962C8B-B14F-4D97-AF65-F5344CB8AC3E}">
        <p14:creationId xmlns:p14="http://schemas.microsoft.com/office/powerpoint/2010/main" val="235776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 Options Demo</a:t>
            </a:r>
          </a:p>
          <a:p>
            <a:r>
              <a:rPr lang="en-US" dirty="0" smtClean="0"/>
              <a:t>Change Colors </a:t>
            </a:r>
          </a:p>
          <a:p>
            <a:r>
              <a:rPr lang="en-US" dirty="0" smtClean="0"/>
              <a:t>-- Preference changes save on close for the app</a:t>
            </a:r>
          </a:p>
          <a:p>
            <a:r>
              <a:rPr lang="en-US" dirty="0" smtClean="0"/>
              <a:t>-- Sync button in the future</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7</a:t>
            </a:fld>
            <a:endParaRPr lang="en-US"/>
          </a:p>
        </p:txBody>
      </p:sp>
    </p:spTree>
    <p:extLst>
      <p:ext uri="{BB962C8B-B14F-4D97-AF65-F5344CB8AC3E}">
        <p14:creationId xmlns:p14="http://schemas.microsoft.com/office/powerpoint/2010/main" val="194991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Networking Demo</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8</a:t>
            </a:fld>
            <a:endParaRPr lang="en-US"/>
          </a:p>
        </p:txBody>
      </p:sp>
    </p:spTree>
    <p:extLst>
      <p:ext uri="{BB962C8B-B14F-4D97-AF65-F5344CB8AC3E}">
        <p14:creationId xmlns:p14="http://schemas.microsoft.com/office/powerpoint/2010/main" val="26836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Menu Options Demo</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9</a:t>
            </a:fld>
            <a:endParaRPr lang="en-US"/>
          </a:p>
        </p:txBody>
      </p:sp>
    </p:spTree>
    <p:extLst>
      <p:ext uri="{BB962C8B-B14F-4D97-AF65-F5344CB8AC3E}">
        <p14:creationId xmlns:p14="http://schemas.microsoft.com/office/powerpoint/2010/main" val="1029627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Time</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line</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10</a:t>
            </a:fld>
            <a:endParaRPr lang="en-US"/>
          </a:p>
        </p:txBody>
      </p:sp>
    </p:spTree>
    <p:extLst>
      <p:ext uri="{BB962C8B-B14F-4D97-AF65-F5344CB8AC3E}">
        <p14:creationId xmlns:p14="http://schemas.microsoft.com/office/powerpoint/2010/main" val="217931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p>
          <a:p>
            <a:r>
              <a:rPr lang="en-US" dirty="0" smtClean="0"/>
              <a:t>-- Android programming (Java/XML)</a:t>
            </a:r>
          </a:p>
          <a:p>
            <a:r>
              <a:rPr lang="en-US" dirty="0" smtClean="0"/>
              <a:t>--</a:t>
            </a:r>
            <a:r>
              <a:rPr lang="en-US" baseline="0" dirty="0" smtClean="0"/>
              <a:t> SQL and Databases</a:t>
            </a:r>
          </a:p>
          <a:p>
            <a:r>
              <a:rPr lang="en-US" baseline="0" dirty="0" smtClean="0"/>
              <a:t>-- Networking</a:t>
            </a:r>
          </a:p>
          <a:p>
            <a:r>
              <a:rPr lang="en-US" baseline="0" dirty="0" smtClean="0"/>
              <a:t>-- Raspberry Pi (Installing the Operating System)</a:t>
            </a:r>
          </a:p>
          <a:p>
            <a:r>
              <a:rPr lang="en-US" baseline="0" dirty="0" smtClean="0"/>
              <a:t>-- Building the mirror</a:t>
            </a:r>
          </a:p>
          <a:p>
            <a:r>
              <a:rPr lang="en-US" baseline="0" dirty="0" smtClean="0"/>
              <a:t>-- Minimal Debugging</a:t>
            </a:r>
          </a:p>
          <a:p>
            <a:endParaRPr lang="en-US" dirty="0" smtClean="0"/>
          </a:p>
        </p:txBody>
      </p:sp>
      <p:sp>
        <p:nvSpPr>
          <p:cNvPr id="4" name="Slide Number Placeholder 3"/>
          <p:cNvSpPr>
            <a:spLocks noGrp="1"/>
          </p:cNvSpPr>
          <p:nvPr>
            <p:ph type="sldNum" sz="quarter" idx="10"/>
          </p:nvPr>
        </p:nvSpPr>
        <p:spPr/>
        <p:txBody>
          <a:bodyPr/>
          <a:lstStyle/>
          <a:p>
            <a:fld id="{A4759526-2A5B-4B63-891C-1A5FE98F6567}" type="slidenum">
              <a:rPr lang="en-US" smtClean="0"/>
              <a:t>11</a:t>
            </a:fld>
            <a:endParaRPr lang="en-US"/>
          </a:p>
        </p:txBody>
      </p:sp>
    </p:spTree>
    <p:extLst>
      <p:ext uri="{BB962C8B-B14F-4D97-AF65-F5344CB8AC3E}">
        <p14:creationId xmlns:p14="http://schemas.microsoft.com/office/powerpoint/2010/main" val="36918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53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E01CFB85-3207-42CC-9909-0D24CAC8E0EE}" type="datetimeFigureOut">
              <a:rPr lang="en-US" smtClean="0"/>
              <a:t>4/9/2017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93787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10887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56557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627336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18075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584637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578987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790230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821241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84681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01CFB85-3207-42CC-9909-0D24CAC8E0EE}" type="datetimeFigureOut">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40936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01CFB85-3207-42CC-9909-0D24CAC8E0EE}" type="datetimeFigureOut">
              <a:rPr lang="en-US" smtClean="0"/>
              <a:t>4/9/2017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004280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01CFB85-3207-42CC-9909-0D24CAC8E0EE}" type="datetimeFigureOut">
              <a:rPr lang="en-US" smtClean="0"/>
              <a:t>4/9/2017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820478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CFB85-3207-42CC-9909-0D24CAC8E0EE}" type="datetimeFigureOut">
              <a:rPr lang="en-US" smtClean="0"/>
              <a:t>4/9/2017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58102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1CFB85-3207-42CC-9909-0D24CAC8E0EE}" type="datetimeFigureOut">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43485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1CFB85-3207-42CC-9909-0D24CAC8E0EE}" type="datetimeFigureOut">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401506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4000">
              <a:srgbClr val="CF390F"/>
            </a:gs>
            <a:gs pos="15000">
              <a:srgbClr val="FF7600"/>
            </a:gs>
            <a:gs pos="36000">
              <a:srgbClr val="B71A17"/>
            </a:gs>
          </a:gsLst>
          <a:lin ang="13500000" scaled="0"/>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01CFB85-3207-42CC-9909-0D24CAC8E0EE}" type="datetimeFigureOut">
              <a:rPr lang="en-US" smtClean="0"/>
              <a:t>4/9/2017</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98459C3-6585-4706-8F84-FB47610A56BC}" type="slidenum">
              <a:rPr lang="en-US" smtClean="0"/>
              <a:t>‹#›</a:t>
            </a:fld>
            <a:endParaRPr lang="en-US"/>
          </a:p>
        </p:txBody>
      </p:sp>
    </p:spTree>
    <p:extLst>
      <p:ext uri="{BB962C8B-B14F-4D97-AF65-F5344CB8AC3E}">
        <p14:creationId xmlns:p14="http://schemas.microsoft.com/office/powerpoint/2010/main" val="8383718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smtClean="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rPr>
              <a:t>Smart Mirror</a:t>
            </a:r>
            <a:endParaRPr lang="en-US" sz="6600" b="1" dirty="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p:txBody>
          <a:bodyPr>
            <a:noAutofit/>
          </a:bodyPr>
          <a:lstStyle/>
          <a:p>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Matthew Apple</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Kyle </a:t>
            </a:r>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Bobak</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Shaya Wolf</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646610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None/>
            </a:pPr>
            <a:r>
              <a:rPr lang="en-US" sz="2800" dirty="0" smtClean="0">
                <a:solidFill>
                  <a:srgbClr val="B71A17"/>
                </a:solidFill>
                <a:latin typeface="Tahoma" panose="020B0604030504040204" pitchFamily="34" charset="0"/>
                <a:ea typeface="Tahoma" panose="020B0604030504040204" pitchFamily="34" charset="0"/>
                <a:cs typeface="Tahoma" panose="020B0604030504040204" pitchFamily="34" charset="0"/>
              </a:rPr>
              <a:t>What does it do?</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Work</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Diagram 2"/>
          <p:cNvGraphicFramePr/>
          <p:nvPr>
            <p:extLst>
              <p:ext uri="{D42A27DB-BD31-4B8C-83A1-F6EECF244321}">
                <p14:modId xmlns:p14="http://schemas.microsoft.com/office/powerpoint/2010/main" val="1078132101"/>
              </p:ext>
            </p:extLst>
          </p:nvPr>
        </p:nvGraphicFramePr>
        <p:xfrm>
          <a:off x="191842" y="3181350"/>
          <a:ext cx="11827829" cy="3163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4563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None/>
            </a:pPr>
            <a:r>
              <a:rPr lang="en-US" sz="2800" dirty="0" smtClean="0">
                <a:solidFill>
                  <a:srgbClr val="B71A17"/>
                </a:solidFill>
                <a:latin typeface="Tahoma" panose="020B0604030504040204" pitchFamily="34" charset="0"/>
                <a:ea typeface="Tahoma" panose="020B0604030504040204" pitchFamily="34" charset="0"/>
                <a:cs typeface="Tahoma" panose="020B0604030504040204" pitchFamily="34" charset="0"/>
              </a:rPr>
              <a:t>hat does it do?</a:t>
            </a: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Image result for android stu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2175020"/>
            <a:ext cx="4255908" cy="42559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74529" y="6200096"/>
            <a:ext cx="2590800" cy="461665"/>
          </a:xfrm>
          <a:prstGeom prst="rect">
            <a:avLst/>
          </a:prstGeom>
        </p:spPr>
        <p:txBody>
          <a:bodyPr wrap="square">
            <a:spAutoFit/>
          </a:bodyPr>
          <a:lstStyle/>
          <a:p>
            <a:r>
              <a:rPr lang="en-US" sz="800" dirty="0"/>
              <a:t>https://1.bp.blogspot.com/-PwaAONmMm78/V-ASbVPG39I/AAAAAAAADZY/boHNhTW5V4Y45qzx6gIweePgoO2VkIhfQCLcB/s1600/image04.png</a:t>
            </a:r>
          </a:p>
        </p:txBody>
      </p:sp>
      <p:pic>
        <p:nvPicPr>
          <p:cNvPr id="3076" name="Picture 4" descr="Image result for mysql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394" y="668420"/>
            <a:ext cx="2662413" cy="1800156"/>
          </a:xfrm>
          <a:prstGeom prst="round2DiagRect">
            <a:avLst>
              <a:gd name="adj1" fmla="val 16667"/>
              <a:gd name="adj2" fmla="val 0"/>
            </a:avLst>
          </a:prstGeom>
          <a:solidFill>
            <a:srgbClr val="EFEFEF"/>
          </a:solidFill>
          <a:ln w="88900" cap="sq">
            <a:noFill/>
            <a:miter lim="800000"/>
          </a:ln>
          <a:effectLst>
            <a:outerShdw blurRad="254000" algn="tl" rotWithShape="0">
              <a:srgbClr val="000000">
                <a:alpha val="43000"/>
              </a:srgbClr>
            </a:outerShdw>
          </a:effectLst>
        </p:spPr>
      </p:pic>
      <p:sp>
        <p:nvSpPr>
          <p:cNvPr id="4" name="Rectangle 3"/>
          <p:cNvSpPr/>
          <p:nvPr/>
        </p:nvSpPr>
        <p:spPr>
          <a:xfrm>
            <a:off x="8840957" y="2494108"/>
            <a:ext cx="3465343" cy="215444"/>
          </a:xfrm>
          <a:prstGeom prst="rect">
            <a:avLst/>
          </a:prstGeom>
        </p:spPr>
        <p:txBody>
          <a:bodyPr wrap="square">
            <a:spAutoFit/>
          </a:bodyPr>
          <a:lstStyle/>
          <a:p>
            <a:r>
              <a:rPr lang="en-US" sz="800" dirty="0"/>
              <a:t>https://www.mysql.com/common/logos/logo-mysql-170x115.png</a:t>
            </a:r>
          </a:p>
        </p:txBody>
      </p:sp>
      <p:pic>
        <p:nvPicPr>
          <p:cNvPr id="3078" name="Picture 6" descr="Image result for raspberry p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2872" y="1682798"/>
            <a:ext cx="1988844" cy="24987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00436" y="4216524"/>
            <a:ext cx="2693716" cy="338554"/>
          </a:xfrm>
          <a:prstGeom prst="rect">
            <a:avLst/>
          </a:prstGeom>
        </p:spPr>
        <p:txBody>
          <a:bodyPr wrap="square">
            <a:spAutoFit/>
          </a:bodyPr>
          <a:lstStyle/>
          <a:p>
            <a:r>
              <a:rPr lang="en-US" sz="800" dirty="0"/>
              <a:t>https://www.raspberrypi.org/wp-content/uploads/2015/08/raspberry-pi-logo.png</a:t>
            </a:r>
          </a:p>
        </p:txBody>
      </p:sp>
    </p:spTree>
    <p:extLst>
      <p:ext uri="{BB962C8B-B14F-4D97-AF65-F5344CB8AC3E}">
        <p14:creationId xmlns:p14="http://schemas.microsoft.com/office/powerpoint/2010/main" val="2838974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normAutofit/>
          </a:bodyPr>
          <a:lstStyle/>
          <a:p>
            <a:r>
              <a:rPr lang="en-US" sz="6000" dirty="0" smtClean="0">
                <a:latin typeface="Segoe Print" panose="02000600000000000000" pitchFamily="2" charset="0"/>
              </a:rPr>
              <a:t>	Implementations</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Applications</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Future Goals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Demonstrations</a:t>
            </a:r>
          </a:p>
        </p:txBody>
      </p:sp>
      <p:pic>
        <p:nvPicPr>
          <p:cNvPr id="2050" name="Picture 2" descr="Image result for internet of things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271" y="1409778"/>
            <a:ext cx="7334250" cy="52551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247271" y="6664946"/>
            <a:ext cx="5753100" cy="215444"/>
          </a:xfrm>
          <a:prstGeom prst="rect">
            <a:avLst/>
          </a:prstGeom>
        </p:spPr>
        <p:txBody>
          <a:bodyPr wrap="square">
            <a:spAutoFit/>
          </a:bodyPr>
          <a:lstStyle/>
          <a:p>
            <a:r>
              <a:rPr lang="en-US" sz="800" dirty="0"/>
              <a:t>http://core0.staticworld.net/images/article/2014/12/05_klossnerj_internetofthings_03-24-2014-100535431-orig.jpg</a:t>
            </a:r>
          </a:p>
        </p:txBody>
      </p:sp>
    </p:spTree>
    <p:extLst>
      <p:ext uri="{BB962C8B-B14F-4D97-AF65-F5344CB8AC3E}">
        <p14:creationId xmlns:p14="http://schemas.microsoft.com/office/powerpoint/2010/main" val="1405124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1106423"/>
            <a:ext cx="8001000" cy="1161289"/>
          </a:xfrm>
        </p:spPr>
        <p:txBody>
          <a:bodyPr>
            <a:normAutofit/>
          </a:bodyPr>
          <a:lstStyle/>
          <a:p>
            <a:r>
              <a:rPr lang="en-US" sz="6600" b="1" dirty="0" smtClean="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rPr>
              <a:t>Smart Mirror</a:t>
            </a:r>
            <a:endParaRPr lang="en-US" sz="6600" b="1" dirty="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684212" y="2490555"/>
            <a:ext cx="6612700" cy="1947333"/>
          </a:xfrm>
        </p:spPr>
        <p:txBody>
          <a:bodyPr>
            <a:noAutofit/>
          </a:bodyPr>
          <a:lstStyle/>
          <a:p>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“The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Internet will disappear. There will be so many IP addresses, so many devices, sensors, things that you are wearing, things that you are interacting with, that you won't even sense it. It will be part of your presence all the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time." </a:t>
            </a:r>
          </a:p>
          <a:p>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Eric Schmidt, Google chairman</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64645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mart mirr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58761"/>
            <a:ext cx="9578975" cy="47894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0500" y="5181600"/>
            <a:ext cx="11296650" cy="215444"/>
          </a:xfrm>
          <a:prstGeom prst="rect">
            <a:avLst/>
          </a:prstGeom>
        </p:spPr>
        <p:txBody>
          <a:bodyPr wrap="square">
            <a:spAutoFit/>
          </a:bodyPr>
          <a:lstStyle/>
          <a:p>
            <a:r>
              <a:rPr lang="en-US" sz="800" dirty="0"/>
              <a:t>http://cdn.makeuseof.com/wp-content/uploads/2016/09/smart-mirror-670x335.jpg?369515</a:t>
            </a:r>
          </a:p>
        </p:txBody>
      </p:sp>
    </p:spTree>
    <p:extLst>
      <p:ext uri="{BB962C8B-B14F-4D97-AF65-F5344CB8AC3E}">
        <p14:creationId xmlns:p14="http://schemas.microsoft.com/office/powerpoint/2010/main" val="23771783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Introductions</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Team </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Project </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Presentation </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Motivation</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Functionality</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Implementations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nvGrpSpPr>
          <p:cNvPr id="14" name="Group 13"/>
          <p:cNvGrpSpPr/>
          <p:nvPr/>
        </p:nvGrpSpPr>
        <p:grpSpPr>
          <a:xfrm>
            <a:off x="5434782" y="1316988"/>
            <a:ext cx="4308510" cy="4896970"/>
            <a:chOff x="6148764" y="1316988"/>
            <a:chExt cx="4308510" cy="489697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721461" y="1316988"/>
              <a:ext cx="3735813" cy="4611757"/>
            </a:xfrm>
            <a:prstGeom prst="rect">
              <a:avLst/>
            </a:prstGeom>
          </p:spPr>
        </p:pic>
        <p:sp>
          <p:nvSpPr>
            <p:cNvPr id="9" name="Bent Arrow 8"/>
            <p:cNvSpPr/>
            <p:nvPr/>
          </p:nvSpPr>
          <p:spPr>
            <a:xfrm rot="16200000">
              <a:off x="9109476" y="2101701"/>
              <a:ext cx="472471" cy="1111564"/>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ent Arrow 9"/>
            <p:cNvSpPr/>
            <p:nvPr/>
          </p:nvSpPr>
          <p:spPr>
            <a:xfrm rot="10800000" flipH="1" flipV="1">
              <a:off x="6159162" y="2698159"/>
              <a:ext cx="514995" cy="618244"/>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rot="5400000" flipV="1">
              <a:off x="9262573" y="3761864"/>
              <a:ext cx="472471" cy="805375"/>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flipV="1">
              <a:off x="6148764" y="1984558"/>
              <a:ext cx="514995" cy="553057"/>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p:cNvSpPr/>
            <p:nvPr/>
          </p:nvSpPr>
          <p:spPr>
            <a:xfrm rot="5400000" flipH="1">
              <a:off x="7886148" y="4907491"/>
              <a:ext cx="472471" cy="2140463"/>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4531300" y="1589464"/>
            <a:ext cx="1641525" cy="369332"/>
          </a:xfrm>
          <a:prstGeom prst="rect">
            <a:avLst/>
          </a:prstGeom>
          <a:noFill/>
        </p:spPr>
        <p:txBody>
          <a:bodyPr wrap="square" rtlCol="0">
            <a:spAutoFit/>
          </a:bodyPr>
          <a:lstStyle/>
          <a:p>
            <a:pPr algn="r"/>
            <a:r>
              <a:rPr lang="en-US" dirty="0" smtClean="0"/>
              <a:t>Wi-Fi Dongle</a:t>
            </a:r>
            <a:endParaRPr lang="en-US" dirty="0"/>
          </a:p>
        </p:txBody>
      </p:sp>
      <p:sp>
        <p:nvSpPr>
          <p:cNvPr id="16" name="TextBox 15"/>
          <p:cNvSpPr txBox="1"/>
          <p:nvPr/>
        </p:nvSpPr>
        <p:spPr>
          <a:xfrm>
            <a:off x="4116871" y="3337507"/>
            <a:ext cx="1866378" cy="646331"/>
          </a:xfrm>
          <a:prstGeom prst="rect">
            <a:avLst/>
          </a:prstGeom>
          <a:noFill/>
        </p:spPr>
        <p:txBody>
          <a:bodyPr wrap="square" rtlCol="0">
            <a:spAutoFit/>
          </a:bodyPr>
          <a:lstStyle/>
          <a:p>
            <a:pPr algn="r"/>
            <a:r>
              <a:rPr lang="en-US" dirty="0" smtClean="0"/>
              <a:t>Wireless Mouse</a:t>
            </a:r>
          </a:p>
          <a:p>
            <a:pPr algn="r"/>
            <a:r>
              <a:rPr lang="en-US" dirty="0" smtClean="0"/>
              <a:t>(for testing)</a:t>
            </a:r>
            <a:endParaRPr lang="en-US" dirty="0"/>
          </a:p>
        </p:txBody>
      </p:sp>
      <p:sp>
        <p:nvSpPr>
          <p:cNvPr id="17" name="TextBox 16"/>
          <p:cNvSpPr txBox="1"/>
          <p:nvPr/>
        </p:nvSpPr>
        <p:spPr>
          <a:xfrm>
            <a:off x="4696645" y="5748186"/>
            <a:ext cx="1641525" cy="646331"/>
          </a:xfrm>
          <a:prstGeom prst="rect">
            <a:avLst/>
          </a:prstGeom>
          <a:noFill/>
        </p:spPr>
        <p:txBody>
          <a:bodyPr wrap="square" rtlCol="0" anchor="ctr">
            <a:spAutoFit/>
          </a:bodyPr>
          <a:lstStyle/>
          <a:p>
            <a:pPr algn="r"/>
            <a:r>
              <a:rPr lang="en-US" dirty="0" smtClean="0"/>
              <a:t>Power (Micro USB)</a:t>
            </a:r>
            <a:endParaRPr lang="en-US" dirty="0"/>
          </a:p>
        </p:txBody>
      </p:sp>
      <p:sp>
        <p:nvSpPr>
          <p:cNvPr id="18" name="TextBox 17"/>
          <p:cNvSpPr txBox="1"/>
          <p:nvPr/>
        </p:nvSpPr>
        <p:spPr>
          <a:xfrm>
            <a:off x="9187512" y="2488364"/>
            <a:ext cx="1866614" cy="646331"/>
          </a:xfrm>
          <a:prstGeom prst="rect">
            <a:avLst/>
          </a:prstGeom>
          <a:noFill/>
        </p:spPr>
        <p:txBody>
          <a:bodyPr wrap="square" rtlCol="0">
            <a:spAutoFit/>
          </a:bodyPr>
          <a:lstStyle/>
          <a:p>
            <a:r>
              <a:rPr lang="en-US" dirty="0" smtClean="0"/>
              <a:t>Crazy Cheap Jump Drive</a:t>
            </a:r>
            <a:endParaRPr lang="en-US" dirty="0"/>
          </a:p>
        </p:txBody>
      </p:sp>
      <p:sp>
        <p:nvSpPr>
          <p:cNvPr id="19" name="TextBox 18"/>
          <p:cNvSpPr txBox="1"/>
          <p:nvPr/>
        </p:nvSpPr>
        <p:spPr>
          <a:xfrm>
            <a:off x="9201856" y="3668396"/>
            <a:ext cx="1641525" cy="646331"/>
          </a:xfrm>
          <a:prstGeom prst="rect">
            <a:avLst/>
          </a:prstGeom>
          <a:noFill/>
        </p:spPr>
        <p:txBody>
          <a:bodyPr wrap="square" rtlCol="0" anchor="ctr">
            <a:spAutoFit/>
          </a:bodyPr>
          <a:lstStyle/>
          <a:p>
            <a:r>
              <a:rPr lang="en-US" dirty="0" smtClean="0"/>
              <a:t>HDMI</a:t>
            </a:r>
          </a:p>
          <a:p>
            <a:r>
              <a:rPr lang="en-US" dirty="0" smtClean="0"/>
              <a:t>(to screen)</a:t>
            </a:r>
            <a:endParaRPr lang="en-US" dirty="0"/>
          </a:p>
        </p:txBody>
      </p:sp>
    </p:spTree>
    <p:extLst>
      <p:ext uri="{BB962C8B-B14F-4D97-AF65-F5344CB8AC3E}">
        <p14:creationId xmlns:p14="http://schemas.microsoft.com/office/powerpoint/2010/main" val="1110556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Motivation</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Why build a smart mirror?</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Goals</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405311" y="3167925"/>
            <a:ext cx="3999514" cy="29996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300172" y="986101"/>
            <a:ext cx="6493027" cy="4869770"/>
          </a:xfrm>
          <a:prstGeom prst="rect">
            <a:avLst/>
          </a:prstGeom>
        </p:spPr>
      </p:pic>
      <p:pic>
        <p:nvPicPr>
          <p:cNvPr id="7" name="Picture 2" descr="Image result for android ap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7614" y="3966997"/>
            <a:ext cx="2221865" cy="22218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15858" y="5975197"/>
            <a:ext cx="1865376" cy="369332"/>
          </a:xfrm>
          <a:prstGeom prst="rect">
            <a:avLst/>
          </a:prstGeom>
          <a:noFill/>
        </p:spPr>
        <p:txBody>
          <a:bodyPr wrap="square" rtlCol="0" anchor="ctr">
            <a:spAutoFit/>
          </a:bodyPr>
          <a:lstStyle/>
          <a:p>
            <a:pPr algn="ctr"/>
            <a:r>
              <a:rPr lang="en-US" dirty="0" smtClean="0"/>
              <a:t>Smart Mirror</a:t>
            </a:r>
            <a:endParaRPr lang="en-US" dirty="0"/>
          </a:p>
        </p:txBody>
      </p:sp>
    </p:spTree>
    <p:extLst>
      <p:ext uri="{BB962C8B-B14F-4D97-AF65-F5344CB8AC3E}">
        <p14:creationId xmlns:p14="http://schemas.microsoft.com/office/powerpoint/2010/main" val="5487769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Work</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032" y="0"/>
            <a:ext cx="3857625" cy="6858000"/>
          </a:xfrm>
          <a:prstGeom prst="rect">
            <a:avLst/>
          </a:prstGeom>
        </p:spPr>
      </p:pic>
    </p:spTree>
    <p:extLst>
      <p:ext uri="{BB962C8B-B14F-4D97-AF65-F5344CB8AC3E}">
        <p14:creationId xmlns:p14="http://schemas.microsoft.com/office/powerpoint/2010/main" val="313813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Panel Options</a:t>
            </a:r>
            <a:endParaRPr lang="en-US" sz="2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Options Include:</a:t>
            </a:r>
          </a:p>
          <a:p>
            <a:pPr lvl="2"/>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Clock </a:t>
            </a:r>
          </a:p>
          <a:p>
            <a:pPr lvl="2"/>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Weather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Reminder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Alarm</a:t>
            </a:r>
            <a:endPar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 name="2017_04_09_22_42_38">
            <a:hlinkClick r:id="" action="ppaction://media"/>
          </p:cNvPr>
          <p:cNvPicPr>
            <a:picLocks noChangeAspect="1"/>
          </p:cNvPicPr>
          <p:nvPr>
            <a:videoFile r:link="rId1"/>
            <p:extLst>
              <p:ext uri="{DAA4B4D4-6D71-4841-9C94-3DE7FCFB9230}">
                <p14:media xmlns:p14="http://schemas.microsoft.com/office/powerpoint/2010/main" r:embed="rId2">
                  <p14:trim st="8000" end="19167"/>
                </p14:media>
              </p:ext>
            </p:extLst>
          </p:nvPr>
        </p:nvPicPr>
        <p:blipFill>
          <a:blip r:embed="rId5"/>
          <a:stretch>
            <a:fillRect/>
          </a:stretch>
        </p:blipFill>
        <p:spPr>
          <a:xfrm>
            <a:off x="7917032" y="0"/>
            <a:ext cx="3857625" cy="6858000"/>
          </a:xfrm>
          <a:prstGeom prst="rect">
            <a:avLst/>
          </a:prstGeom>
        </p:spPr>
      </p:pic>
    </p:spTree>
    <p:extLst>
      <p:ext uri="{BB962C8B-B14F-4D97-AF65-F5344CB8AC3E}">
        <p14:creationId xmlns:p14="http://schemas.microsoft.com/office/powerpoint/2010/main" val="81123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Color Options</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Change Colors </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Background Color and Tex</a:t>
            </a:r>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t Color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Saves Preferences</a:t>
            </a:r>
            <a:endPar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Clear Preferences</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2017_04_09_23_30_08">
            <a:hlinkClick r:id="" action="ppaction://media"/>
          </p:cNvPr>
          <p:cNvPicPr>
            <a:picLocks noChangeAspect="1"/>
          </p:cNvPicPr>
          <p:nvPr>
            <a:videoFile r:link="rId1"/>
            <p:extLst>
              <p:ext uri="{DAA4B4D4-6D71-4841-9C94-3DE7FCFB9230}">
                <p14:media xmlns:p14="http://schemas.microsoft.com/office/powerpoint/2010/main" r:embed="rId2">
                  <p14:trim end="2238"/>
                </p14:media>
              </p:ext>
            </p:extLst>
          </p:nvPr>
        </p:nvPicPr>
        <p:blipFill>
          <a:blip r:embed="rId5"/>
          <a:stretch>
            <a:fillRect/>
          </a:stretch>
        </p:blipFill>
        <p:spPr>
          <a:xfrm>
            <a:off x="7917032" y="0"/>
            <a:ext cx="3857625" cy="6858000"/>
          </a:xfrm>
          <a:prstGeom prst="rect">
            <a:avLst/>
          </a:prstGeom>
        </p:spPr>
      </p:pic>
    </p:spTree>
    <p:extLst>
      <p:ext uri="{BB962C8B-B14F-4D97-AF65-F5344CB8AC3E}">
        <p14:creationId xmlns:p14="http://schemas.microsoft.com/office/powerpoint/2010/main" val="21430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Networking</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2017_04_09_22_53_14">
            <a:hlinkClick r:id="" action="ppaction://media"/>
          </p:cNvPr>
          <p:cNvPicPr>
            <a:picLocks noChangeAspect="1"/>
          </p:cNvPicPr>
          <p:nvPr>
            <a:videoFile r:link="rId1"/>
            <p:extLst>
              <p:ext uri="{DAA4B4D4-6D71-4841-9C94-3DE7FCFB9230}">
                <p14:media xmlns:p14="http://schemas.microsoft.com/office/powerpoint/2010/main" r:embed="rId2">
                  <p14:trim end="26076"/>
                </p14:media>
              </p:ext>
            </p:extLst>
          </p:nvPr>
        </p:nvPicPr>
        <p:blipFill>
          <a:blip r:embed="rId5"/>
          <a:stretch>
            <a:fillRect/>
          </a:stretch>
        </p:blipFill>
        <p:spPr>
          <a:xfrm>
            <a:off x="7917032" y="0"/>
            <a:ext cx="3857625" cy="6858000"/>
          </a:xfrm>
          <a:prstGeom prst="rect">
            <a:avLst/>
          </a:prstGeom>
        </p:spPr>
      </p:pic>
    </p:spTree>
    <p:extLst>
      <p:ext uri="{BB962C8B-B14F-4D97-AF65-F5344CB8AC3E}">
        <p14:creationId xmlns:p14="http://schemas.microsoft.com/office/powerpoint/2010/main" val="42283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7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Menu Options</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Edit Network</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Stretch Goals / Future Features</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Sleep Timer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Hand Gestures</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Voice Control</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Power On/Off</a:t>
            </a:r>
            <a:endPar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2017_04_09_22_55_48">
            <a:hlinkClick r:id="" action="ppaction://media"/>
          </p:cNvPr>
          <p:cNvPicPr>
            <a:picLocks noChangeAspect="1"/>
          </p:cNvPicPr>
          <p:nvPr>
            <a:videoFile r:link="rId1"/>
            <p:extLst>
              <p:ext uri="{DAA4B4D4-6D71-4841-9C94-3DE7FCFB9230}">
                <p14:media xmlns:p14="http://schemas.microsoft.com/office/powerpoint/2010/main" r:embed="rId2">
                  <p14:trim end="8884"/>
                </p14:media>
              </p:ext>
            </p:extLst>
          </p:nvPr>
        </p:nvPicPr>
        <p:blipFill>
          <a:blip r:embed="rId5"/>
          <a:stretch>
            <a:fillRect/>
          </a:stretch>
        </p:blipFill>
        <p:spPr>
          <a:xfrm>
            <a:off x="7911648" y="0"/>
            <a:ext cx="3863009" cy="6867572"/>
          </a:xfrm>
          <a:prstGeom prst="rect">
            <a:avLst/>
          </a:prstGeom>
        </p:spPr>
      </p:pic>
    </p:spTree>
    <p:extLst>
      <p:ext uri="{BB962C8B-B14F-4D97-AF65-F5344CB8AC3E}">
        <p14:creationId xmlns:p14="http://schemas.microsoft.com/office/powerpoint/2010/main" val="164554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6148</TotalTime>
  <Words>541</Words>
  <Application>Microsoft Office PowerPoint</Application>
  <PresentationFormat>Widescreen</PresentationFormat>
  <Paragraphs>139</Paragraphs>
  <Slides>13</Slides>
  <Notes>10</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Century Gothic</vt:lpstr>
      <vt:lpstr>Segoe Print</vt:lpstr>
      <vt:lpstr>Tahoma</vt:lpstr>
      <vt:lpstr>Wingdings</vt:lpstr>
      <vt:lpstr>Wingdings 3</vt:lpstr>
      <vt:lpstr>Slice</vt:lpstr>
      <vt:lpstr>Smart Mirror</vt:lpstr>
      <vt:lpstr>PowerPoint Presentation</vt:lpstr>
      <vt:lpstr> Introductions</vt:lpstr>
      <vt:lpstr> Motivation</vt:lpstr>
      <vt:lpstr> Functionality </vt:lpstr>
      <vt:lpstr> Functionality </vt:lpstr>
      <vt:lpstr>PowerPoint Presentation</vt:lpstr>
      <vt:lpstr>PowerPoint Presentation</vt:lpstr>
      <vt:lpstr>PowerPoint Presentation</vt:lpstr>
      <vt:lpstr> Functionality </vt:lpstr>
      <vt:lpstr> Functionality </vt:lpstr>
      <vt:lpstr> Implementations</vt:lpstr>
      <vt:lpstr>Smart Mirror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Mirror</dc:title>
  <dc:creator>Shaya Wolf</dc:creator>
  <cp:lastModifiedBy>Shaya Wolf</cp:lastModifiedBy>
  <cp:revision>34</cp:revision>
  <dcterms:created xsi:type="dcterms:W3CDTF">2017-04-04T00:37:19Z</dcterms:created>
  <dcterms:modified xsi:type="dcterms:W3CDTF">2017-04-10T07:48:24Z</dcterms:modified>
</cp:coreProperties>
</file>